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1102" y="78126"/>
            <a:ext cx="444179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#НеделяБезопасности2023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6" name="Picture 3" descr="D:\Методическая работа\Исходящие документы\материалы для ЦОД\Заявки на конкурсы\2019-2020 уч.г\Область\пдд\1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b="7149"/>
          <a:stretch/>
        </p:blipFill>
        <p:spPr bwMode="auto">
          <a:xfrm>
            <a:off x="335508" y="620688"/>
            <a:ext cx="8472980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01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</cp:revision>
  <dcterms:created xsi:type="dcterms:W3CDTF">2023-09-22T12:08:31Z</dcterms:created>
  <dcterms:modified xsi:type="dcterms:W3CDTF">2023-09-22T12:28:05Z</dcterms:modified>
</cp:coreProperties>
</file>